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  <p:sldMasterId id="2147483723" r:id="rId4"/>
    <p:sldMasterId id="2147483735" r:id="rId5"/>
  </p:sldMasterIdLst>
  <p:notesMasterIdLst>
    <p:notesMasterId r:id="rId20"/>
  </p:notesMasterIdLst>
  <p:sldIdLst>
    <p:sldId id="257" r:id="rId6"/>
    <p:sldId id="259" r:id="rId7"/>
    <p:sldId id="261" r:id="rId8"/>
    <p:sldId id="256" r:id="rId9"/>
    <p:sldId id="271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89DD5-910E-4BFD-BD71-DCBC117AE355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8F4A-1C33-463A-AFF3-0EB02DF3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6C18-C4E8-43D0-AE80-604B751AF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6C18-C4E8-43D0-AE80-604B751AF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7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4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7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6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0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4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9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37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6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263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2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42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3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66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9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5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67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1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7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8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7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8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1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7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4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8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0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2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9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231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6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208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1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0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C67D-08D6-40DB-AD9E-8016D85C3F3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EDCBFC-CBEF-4D89-87CF-D81273E8A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7083" y="-188485"/>
            <a:ext cx="7393260" cy="315470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9900" dirty="0" smtClean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381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9" y="3067980"/>
            <a:ext cx="3914078" cy="36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644" y="2196790"/>
            <a:ext cx="10861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১ লালবাগ দূর্গ কোথায় অবস্থিত?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২ কার আমলে লালবাগ দূর্গ তৈরির কাজ শুরু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43" y="2252547"/>
            <a:ext cx="1119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পৃষ্ঠাটি খুলে নিরবে পড়।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8937" y="2875002"/>
            <a:ext cx="10772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পাচঁটি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0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954" y="255204"/>
            <a:ext cx="10114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দর্শনীয়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829" y="702527"/>
            <a:ext cx="11173522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44" y="-49236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248" y="1228471"/>
            <a:ext cx="9626887" cy="341632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-1900"/>
              </a:avLst>
            </a:prstTxWarp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ইতুব হোসেন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রতনপুর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নাসিরনগর</a:t>
            </a:r>
            <a:r>
              <a:rPr lang="en-US" sz="5400" b="1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19265"/>
              </p:ext>
            </p:extLst>
          </p:nvPr>
        </p:nvGraphicFramePr>
        <p:xfrm>
          <a:off x="9200271" y="562708"/>
          <a:ext cx="1746570" cy="2110153"/>
        </p:xfrm>
        <a:graphic>
          <a:graphicData uri="http://schemas.openxmlformats.org/drawingml/2006/table">
            <a:tbl>
              <a:tblPr/>
              <a:tblGrid>
                <a:gridCol w="1746570"/>
              </a:tblGrid>
              <a:tr h="21101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G:\Etuob Hoss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1161" y="699558"/>
            <a:ext cx="1579563" cy="1938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8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" y="932192"/>
            <a:ext cx="11361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ঐতিহাসিক স্থান ও নিদর্শন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 দূর্গ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২২/০৯/২০১৭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4542">
            <a:off x="6847224" y="3199719"/>
            <a:ext cx="4518074" cy="28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9092" y="2164306"/>
            <a:ext cx="9509324" cy="2308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১৫.২.১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       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১৫.২.৩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41" y="1148576"/>
            <a:ext cx="4415303" cy="3858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148576"/>
            <a:ext cx="4438185" cy="38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744" y="1167707"/>
            <a:ext cx="10504170" cy="36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8688" y="457935"/>
            <a:ext cx="9757317" cy="44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8215" y="278780"/>
            <a:ext cx="897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2" y="1495568"/>
            <a:ext cx="3514803" cy="2351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1" y="4443047"/>
            <a:ext cx="3345367" cy="1758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11" y="1495568"/>
            <a:ext cx="3121039" cy="21174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11" y="4270917"/>
            <a:ext cx="3203401" cy="19308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8" y="4443047"/>
            <a:ext cx="3045478" cy="18233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495568"/>
            <a:ext cx="3345366" cy="22289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00282" y="6212464"/>
            <a:ext cx="690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 দূর্গ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89210"/>
            <a:ext cx="4594303" cy="3501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839" y="4192859"/>
            <a:ext cx="117422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ঙ্গা নদীর নিকটবর্তী স্থানে অবস্থিত।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২.মুগল সম্রাট আওরঙ্গজেবের পুত্র শাহাজাদা মোহাম্মদ আজম ঢাকার সুবেদার থাকাকালে এটি তৈরির কাজ শুরু হয়।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৩.এটি সম্পূর্ণ ইটের তৈরি।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2548" b="2548"/>
          <a:stretch/>
        </p:blipFill>
        <p:spPr>
          <a:xfrm>
            <a:off x="6490011" y="89210"/>
            <a:ext cx="4772722" cy="35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" y="301083"/>
            <a:ext cx="4289501" cy="2877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0" y="301083"/>
            <a:ext cx="4627755" cy="2877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71" y="4293219"/>
            <a:ext cx="1166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১.এ দূর্গের উত্তর ও দক্ষিণ দিকে দুটি প্রবেশ পথ রয়েছে।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২.দক্ষিণ দিকের প্রবেশ পথে গোপনে বের হওয়ার জন্য অনেকগুলো সুড়ঙ্গ পথ ছিল।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60" y="0"/>
            <a:ext cx="6568070" cy="3947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701" y="4839908"/>
            <a:ext cx="103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১.এখানে শায়েস্তা খানের কন্যা পরী বিবির মাজার রয়েছে।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195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Trebuchet MS</vt:lpstr>
      <vt:lpstr>Wingdings 3</vt:lpstr>
      <vt:lpstr>Office Theme</vt:lpstr>
      <vt:lpstr>1_Office Theme</vt:lpstr>
      <vt:lpstr>Wisp</vt:lpstr>
      <vt:lpstr>2_Office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Pti1</dc:creator>
  <cp:lastModifiedBy>pti</cp:lastModifiedBy>
  <cp:revision>63</cp:revision>
  <dcterms:created xsi:type="dcterms:W3CDTF">2015-12-22T03:21:36Z</dcterms:created>
  <dcterms:modified xsi:type="dcterms:W3CDTF">2017-10-02T11:01:35Z</dcterms:modified>
</cp:coreProperties>
</file>